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7/31/2023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hinmayN29/Data-Science-Capstone-Project/blob/main/spacex-data_wrangling_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inmayN29/Data-Science-Capstone-Project/blob/main/EDA%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inmayN29/Data-Science-Capstone-Project/blob/main/EDA%20using%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hinmayN29/Data-Science-Capstone-Project/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ChinmayN29/Data-Science-Capstone-Project/blob/main/Machine%20Learning%20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inmayN29/Data-Science-Capstone-Project/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hinmayN29/Data-Science-Capstone-Project/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989371"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Chinmay Narkhede</a:t>
            </a:r>
          </a:p>
          <a:p>
            <a:r>
              <a:rPr lang="en-US" dirty="0">
                <a:solidFill>
                  <a:schemeClr val="bg2"/>
                </a:solidFill>
                <a:latin typeface="Abadi" panose="020B0604020104020204" pitchFamily="34" charset="0"/>
                <a:ea typeface="SF Pro" pitchFamily="2" charset="0"/>
                <a:cs typeface="SF Pro" pitchFamily="2" charset="0"/>
              </a:rPr>
              <a:t>31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July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https://github.com/ChinmayN29/Data-Science-Capstone-Project/blob/main/spacex-data_wrangling_jupyterlite.ipynb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https://github.com/ChinmayN29/Data-Science-Capstone-Project/blob/main/EDA%20Data%20Visualization.ipynb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https://github.com/ChinmayN29/Data-Science-Capstone-Project/blob/main/EDA%20using%20SQL.ipynb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https://github.com/ChinmayN29/Data-Science-Capstone-Project/blob/main/spacex_dash_app.py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https://github.com/ChinmayN29/Data-Science-Capstone-Project/blob/main/Machine%20Learning%20Analysis.ipynb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https://github.com/ChinmayN29/Data-Science-Capstone-Project/blob/main/jupyter-labs-spacex-data-collection-api.ipynb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https://github.com/ChinmayN29/Data-Science-Capstone-Project/blob/main/jupyter-labs-webscraping.ipynb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1321</TotalTime>
  <Words>1783</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Chinmay</cp:lastModifiedBy>
  <cp:revision>199</cp:revision>
  <dcterms:created xsi:type="dcterms:W3CDTF">2021-04-29T18:58:34Z</dcterms:created>
  <dcterms:modified xsi:type="dcterms:W3CDTF">2023-07-30T22:50:01Z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